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F300-A80E-472F-8AC9-3C508AEFE615}" type="datetimeFigureOut">
              <a:rPr lang="pl-PL" smtClean="0"/>
              <a:t>2013-01-10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2849-FF66-4588-904B-0E8481AC81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636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F300-A80E-472F-8AC9-3C508AEFE615}" type="datetimeFigureOut">
              <a:rPr lang="pl-PL" smtClean="0"/>
              <a:t>2013-01-10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2849-FF66-4588-904B-0E8481AC81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178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F300-A80E-472F-8AC9-3C508AEFE615}" type="datetimeFigureOut">
              <a:rPr lang="pl-PL" smtClean="0"/>
              <a:t>2013-01-10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2849-FF66-4588-904B-0E8481AC81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3004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F300-A80E-472F-8AC9-3C508AEFE615}" type="datetimeFigureOut">
              <a:rPr lang="pl-PL" smtClean="0"/>
              <a:t>2013-01-10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2849-FF66-4588-904B-0E8481AC81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9645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F300-A80E-472F-8AC9-3C508AEFE615}" type="datetimeFigureOut">
              <a:rPr lang="pl-PL" smtClean="0"/>
              <a:t>2013-01-10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2849-FF66-4588-904B-0E8481AC81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947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F300-A80E-472F-8AC9-3C508AEFE615}" type="datetimeFigureOut">
              <a:rPr lang="pl-PL" smtClean="0"/>
              <a:t>2013-01-10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2849-FF66-4588-904B-0E8481AC81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822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F300-A80E-472F-8AC9-3C508AEFE615}" type="datetimeFigureOut">
              <a:rPr lang="pl-PL" smtClean="0"/>
              <a:t>2013-01-10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2849-FF66-4588-904B-0E8481AC81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794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F300-A80E-472F-8AC9-3C508AEFE615}" type="datetimeFigureOut">
              <a:rPr lang="pl-PL" smtClean="0"/>
              <a:t>2013-01-10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2849-FF66-4588-904B-0E8481AC81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44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F300-A80E-472F-8AC9-3C508AEFE615}" type="datetimeFigureOut">
              <a:rPr lang="pl-PL" smtClean="0"/>
              <a:t>2013-01-10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2849-FF66-4588-904B-0E8481AC81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993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F300-A80E-472F-8AC9-3C508AEFE615}" type="datetimeFigureOut">
              <a:rPr lang="pl-PL" smtClean="0"/>
              <a:t>2013-01-10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2849-FF66-4588-904B-0E8481AC81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093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1F300-A80E-472F-8AC9-3C508AEFE615}" type="datetimeFigureOut">
              <a:rPr lang="pl-PL" smtClean="0"/>
              <a:t>2013-01-10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52849-FF66-4588-904B-0E8481AC81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7497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1F300-A80E-472F-8AC9-3C508AEFE615}" type="datetimeFigureOut">
              <a:rPr lang="pl-PL" smtClean="0"/>
              <a:t>2013-01-10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52849-FF66-4588-904B-0E8481AC81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650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280919" cy="468052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81" y="2927603"/>
            <a:ext cx="2618237" cy="100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68952" cy="4608512"/>
          </a:xfrm>
        </p:spPr>
      </p:pic>
    </p:spTree>
    <p:extLst>
      <p:ext uri="{BB962C8B-B14F-4D97-AF65-F5344CB8AC3E}">
        <p14:creationId xmlns:p14="http://schemas.microsoft.com/office/powerpoint/2010/main" val="25282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424936" cy="3960440"/>
          </a:xfrm>
        </p:spPr>
      </p:pic>
    </p:spTree>
    <p:extLst>
      <p:ext uri="{BB962C8B-B14F-4D97-AF65-F5344CB8AC3E}">
        <p14:creationId xmlns:p14="http://schemas.microsoft.com/office/powerpoint/2010/main" val="28657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7"/>
            <a:ext cx="8136904" cy="2736303"/>
          </a:xfrm>
        </p:spPr>
      </p:pic>
    </p:spTree>
    <p:extLst>
      <p:ext uri="{BB962C8B-B14F-4D97-AF65-F5344CB8AC3E}">
        <p14:creationId xmlns:p14="http://schemas.microsoft.com/office/powerpoint/2010/main" val="251238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7"/>
            <a:ext cx="7632848" cy="2664295"/>
          </a:xfrm>
        </p:spPr>
      </p:pic>
    </p:spTree>
    <p:extLst>
      <p:ext uri="{BB962C8B-B14F-4D97-AF65-F5344CB8AC3E}">
        <p14:creationId xmlns:p14="http://schemas.microsoft.com/office/powerpoint/2010/main" val="5192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856984" cy="4244139"/>
          </a:xfrm>
        </p:spPr>
      </p:pic>
    </p:spTree>
    <p:extLst>
      <p:ext uri="{BB962C8B-B14F-4D97-AF65-F5344CB8AC3E}">
        <p14:creationId xmlns:p14="http://schemas.microsoft.com/office/powerpoint/2010/main" val="88280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96944" cy="4112315"/>
          </a:xfrm>
        </p:spPr>
      </p:pic>
    </p:spTree>
    <p:extLst>
      <p:ext uri="{BB962C8B-B14F-4D97-AF65-F5344CB8AC3E}">
        <p14:creationId xmlns:p14="http://schemas.microsoft.com/office/powerpoint/2010/main" val="5060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4097075"/>
          </a:xfrm>
        </p:spPr>
      </p:pic>
    </p:spTree>
    <p:extLst>
      <p:ext uri="{BB962C8B-B14F-4D97-AF65-F5344CB8AC3E}">
        <p14:creationId xmlns:p14="http://schemas.microsoft.com/office/powerpoint/2010/main" val="34945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8496944" cy="4172131"/>
          </a:xfrm>
        </p:spPr>
      </p:pic>
    </p:spTree>
    <p:extLst>
      <p:ext uri="{BB962C8B-B14F-4D97-AF65-F5344CB8AC3E}">
        <p14:creationId xmlns:p14="http://schemas.microsoft.com/office/powerpoint/2010/main" val="36962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32656"/>
            <a:ext cx="8640960" cy="4170607"/>
          </a:xfrm>
        </p:spPr>
      </p:pic>
    </p:spTree>
    <p:extLst>
      <p:ext uri="{BB962C8B-B14F-4D97-AF65-F5344CB8AC3E}">
        <p14:creationId xmlns:p14="http://schemas.microsoft.com/office/powerpoint/2010/main" val="2506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68952" cy="4239567"/>
          </a:xfrm>
        </p:spPr>
      </p:pic>
    </p:spTree>
    <p:extLst>
      <p:ext uri="{BB962C8B-B14F-4D97-AF65-F5344CB8AC3E}">
        <p14:creationId xmlns:p14="http://schemas.microsoft.com/office/powerpoint/2010/main" val="349212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88640"/>
            <a:ext cx="8568952" cy="4752528"/>
          </a:xfrm>
        </p:spPr>
      </p:pic>
    </p:spTree>
    <p:extLst>
      <p:ext uri="{BB962C8B-B14F-4D97-AF65-F5344CB8AC3E}">
        <p14:creationId xmlns:p14="http://schemas.microsoft.com/office/powerpoint/2010/main" val="363012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04664"/>
            <a:ext cx="8640960" cy="3744416"/>
          </a:xfrm>
        </p:spPr>
      </p:pic>
    </p:spTree>
    <p:extLst>
      <p:ext uri="{BB962C8B-B14F-4D97-AF65-F5344CB8AC3E}">
        <p14:creationId xmlns:p14="http://schemas.microsoft.com/office/powerpoint/2010/main" val="7677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424936" cy="3744416"/>
          </a:xfrm>
        </p:spPr>
      </p:pic>
    </p:spTree>
    <p:extLst>
      <p:ext uri="{BB962C8B-B14F-4D97-AF65-F5344CB8AC3E}">
        <p14:creationId xmlns:p14="http://schemas.microsoft.com/office/powerpoint/2010/main" val="217396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7"/>
            <a:ext cx="8280920" cy="3816424"/>
          </a:xfrm>
        </p:spPr>
      </p:pic>
    </p:spTree>
    <p:extLst>
      <p:ext uri="{BB962C8B-B14F-4D97-AF65-F5344CB8AC3E}">
        <p14:creationId xmlns:p14="http://schemas.microsoft.com/office/powerpoint/2010/main" val="224254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7"/>
            <a:ext cx="8208912" cy="3960439"/>
          </a:xfrm>
        </p:spPr>
      </p:pic>
    </p:spTree>
    <p:extLst>
      <p:ext uri="{BB962C8B-B14F-4D97-AF65-F5344CB8AC3E}">
        <p14:creationId xmlns:p14="http://schemas.microsoft.com/office/powerpoint/2010/main" val="52622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280919" cy="4055926"/>
          </a:xfrm>
        </p:spPr>
      </p:pic>
    </p:spTree>
    <p:extLst>
      <p:ext uri="{BB962C8B-B14F-4D97-AF65-F5344CB8AC3E}">
        <p14:creationId xmlns:p14="http://schemas.microsoft.com/office/powerpoint/2010/main" val="382951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332656"/>
            <a:ext cx="7992888" cy="4167559"/>
          </a:xfrm>
        </p:spPr>
      </p:pic>
    </p:spTree>
    <p:extLst>
      <p:ext uri="{BB962C8B-B14F-4D97-AF65-F5344CB8AC3E}">
        <p14:creationId xmlns:p14="http://schemas.microsoft.com/office/powerpoint/2010/main" val="355217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04664"/>
            <a:ext cx="8640960" cy="4197659"/>
          </a:xfrm>
        </p:spPr>
      </p:pic>
    </p:spTree>
    <p:extLst>
      <p:ext uri="{BB962C8B-B14F-4D97-AF65-F5344CB8AC3E}">
        <p14:creationId xmlns:p14="http://schemas.microsoft.com/office/powerpoint/2010/main" val="169667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24936" cy="4314623"/>
          </a:xfrm>
        </p:spPr>
      </p:pic>
    </p:spTree>
    <p:extLst>
      <p:ext uri="{BB962C8B-B14F-4D97-AF65-F5344CB8AC3E}">
        <p14:creationId xmlns:p14="http://schemas.microsoft.com/office/powerpoint/2010/main" val="114381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424936" cy="4233471"/>
          </a:xfrm>
        </p:spPr>
      </p:pic>
    </p:spTree>
    <p:extLst>
      <p:ext uri="{BB962C8B-B14F-4D97-AF65-F5344CB8AC3E}">
        <p14:creationId xmlns:p14="http://schemas.microsoft.com/office/powerpoint/2010/main" val="8327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88640"/>
            <a:ext cx="8496944" cy="4421303"/>
          </a:xfrm>
        </p:spPr>
      </p:pic>
    </p:spTree>
    <p:extLst>
      <p:ext uri="{BB962C8B-B14F-4D97-AF65-F5344CB8AC3E}">
        <p14:creationId xmlns:p14="http://schemas.microsoft.com/office/powerpoint/2010/main" val="28378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332656"/>
            <a:ext cx="8856984" cy="4536504"/>
          </a:xfrm>
        </p:spPr>
      </p:pic>
    </p:spTree>
    <p:extLst>
      <p:ext uri="{BB962C8B-B14F-4D97-AF65-F5344CB8AC3E}">
        <p14:creationId xmlns:p14="http://schemas.microsoft.com/office/powerpoint/2010/main" val="11208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6" cy="4233471"/>
          </a:xfrm>
        </p:spPr>
      </p:pic>
    </p:spTree>
    <p:extLst>
      <p:ext uri="{BB962C8B-B14F-4D97-AF65-F5344CB8AC3E}">
        <p14:creationId xmlns:p14="http://schemas.microsoft.com/office/powerpoint/2010/main" val="165404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24936" cy="4305479"/>
          </a:xfrm>
        </p:spPr>
      </p:pic>
    </p:spTree>
    <p:extLst>
      <p:ext uri="{BB962C8B-B14F-4D97-AF65-F5344CB8AC3E}">
        <p14:creationId xmlns:p14="http://schemas.microsoft.com/office/powerpoint/2010/main" val="308046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24936" cy="4236519"/>
          </a:xfrm>
        </p:spPr>
      </p:pic>
    </p:spTree>
    <p:extLst>
      <p:ext uri="{BB962C8B-B14F-4D97-AF65-F5344CB8AC3E}">
        <p14:creationId xmlns:p14="http://schemas.microsoft.com/office/powerpoint/2010/main" val="23769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60648"/>
            <a:ext cx="8496944" cy="4491027"/>
          </a:xfrm>
        </p:spPr>
      </p:pic>
    </p:spTree>
    <p:extLst>
      <p:ext uri="{BB962C8B-B14F-4D97-AF65-F5344CB8AC3E}">
        <p14:creationId xmlns:p14="http://schemas.microsoft.com/office/powerpoint/2010/main" val="36421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96944" cy="3744416"/>
          </a:xfrm>
        </p:spPr>
      </p:pic>
    </p:spTree>
    <p:extLst>
      <p:ext uri="{BB962C8B-B14F-4D97-AF65-F5344CB8AC3E}">
        <p14:creationId xmlns:p14="http://schemas.microsoft.com/office/powerpoint/2010/main" val="196037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88640"/>
            <a:ext cx="8856984" cy="4824536"/>
          </a:xfrm>
        </p:spPr>
      </p:pic>
    </p:spTree>
    <p:extLst>
      <p:ext uri="{BB962C8B-B14F-4D97-AF65-F5344CB8AC3E}">
        <p14:creationId xmlns:p14="http://schemas.microsoft.com/office/powerpoint/2010/main" val="139047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116632"/>
            <a:ext cx="8784976" cy="4536504"/>
          </a:xfrm>
        </p:spPr>
      </p:pic>
    </p:spTree>
    <p:extLst>
      <p:ext uri="{BB962C8B-B14F-4D97-AF65-F5344CB8AC3E}">
        <p14:creationId xmlns:p14="http://schemas.microsoft.com/office/powerpoint/2010/main" val="4877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" y="116632"/>
            <a:ext cx="8784976" cy="5112568"/>
          </a:xfrm>
        </p:spPr>
      </p:pic>
    </p:spTree>
    <p:extLst>
      <p:ext uri="{BB962C8B-B14F-4D97-AF65-F5344CB8AC3E}">
        <p14:creationId xmlns:p14="http://schemas.microsoft.com/office/powerpoint/2010/main" val="12901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8640960" cy="4824536"/>
          </a:xfrm>
        </p:spPr>
      </p:pic>
    </p:spTree>
    <p:extLst>
      <p:ext uri="{BB962C8B-B14F-4D97-AF65-F5344CB8AC3E}">
        <p14:creationId xmlns:p14="http://schemas.microsoft.com/office/powerpoint/2010/main" val="58796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424936" cy="4608512"/>
          </a:xfrm>
        </p:spPr>
      </p:pic>
    </p:spTree>
    <p:extLst>
      <p:ext uri="{BB962C8B-B14F-4D97-AF65-F5344CB8AC3E}">
        <p14:creationId xmlns:p14="http://schemas.microsoft.com/office/powerpoint/2010/main" val="14517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496944" cy="4320480"/>
          </a:xfrm>
        </p:spPr>
      </p:pic>
    </p:spTree>
    <p:extLst>
      <p:ext uri="{BB962C8B-B14F-4D97-AF65-F5344CB8AC3E}">
        <p14:creationId xmlns:p14="http://schemas.microsoft.com/office/powerpoint/2010/main" val="38226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Pokaz na ekranie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 Knapik</dc:creator>
  <cp:lastModifiedBy>Magda Knapik</cp:lastModifiedBy>
  <cp:revision>5</cp:revision>
  <dcterms:created xsi:type="dcterms:W3CDTF">2013-01-10T11:06:51Z</dcterms:created>
  <dcterms:modified xsi:type="dcterms:W3CDTF">2013-01-10T11:43:08Z</dcterms:modified>
</cp:coreProperties>
</file>